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6"/>
  </p:notesMasterIdLst>
  <p:sldIdLst>
    <p:sldId id="375" r:id="rId2"/>
    <p:sldId id="377" r:id="rId3"/>
    <p:sldId id="376" r:id="rId4"/>
    <p:sldId id="364" r:id="rId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15F5F"/>
    <a:srgbClr val="F8F7FC"/>
    <a:srgbClr val="2D72BE"/>
    <a:srgbClr val="070B12"/>
    <a:srgbClr val="0047A0"/>
    <a:srgbClr val="E3605B"/>
    <a:srgbClr val="FFFFFF"/>
    <a:srgbClr val="FFFDFF"/>
    <a:srgbClr val="00ADD0"/>
    <a:srgbClr val="EEF0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D4F822-9B6C-2312-BC7C-289E6CBD8A83}" v="204" dt="2025-07-20T13:57:47.285"/>
    <p1510:client id="{6FC94FB9-0A6B-4253-B3BE-E28497FA5913}" v="13" dt="2025-07-21T06:43:27.973"/>
    <p1510:client id="{ACAA3603-E3D6-4895-8F10-727493C87641}" v="65" dt="2025-07-21T00:56:35.769"/>
    <p1510:client id="{F2AEC958-FA13-3020-BC15-FF90776EF069}" v="4" dt="2025-07-21T06:39:02.78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65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5E00EF-AEA4-43E2-9451-8F9C59A39471}" type="datetimeFigureOut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183C86-FCDD-4CD4-A668-4DF0BEDE3EB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54836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9AB1E38-39C7-48C4-086A-B6EF68CA50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EE913856-496C-B1A2-D9C8-F0B2113C59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8D845EA-812B-B94C-5F91-4538C5B084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D32C56F-BD27-4999-9E6D-D4EACE3DA9F4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127CC3D-4E75-B1F8-2261-C9EEA1AA9C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F1B240-7572-2884-ADF8-CC4D01D43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8352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95EE7C2-4CFD-C1E6-3632-13EC3CAC6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D19B1155-E241-263B-AF79-491CBDDA3BD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B6A664C-62FC-AE91-4AEB-8FAEB493B89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8EF4A19C-72C8-45CA-8E3F-68A7FA345D6C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E9205B3-A98D-6C78-D6F4-825DDC6BB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523C234-845E-B13B-0C99-9B2EEA171E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886265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8451ECF-85EC-C955-3B84-54453192B08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F7F4FAD-DE4B-C65A-B284-2FC60889FB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B65CBDD-200F-9431-F587-79B0E4721B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6A175B2-010B-4341-954C-5F8F5C70B124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10C0058-AB3B-AC27-3514-3ABE595D3F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393A7CF-BE0B-8336-2308-D2D5924009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014727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D86E21D-82E6-C9AF-A630-9F90B75413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B394455-1CD5-40DD-A267-639381E294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A468D34-B903-2F96-71AD-0A335A0866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6B83F9E-22C9-45CA-9E85-070F1D3EF530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F736989-7205-0872-8F94-F68B3387B3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80E82D4-4058-837B-0186-DF1F17F36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379370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E35CB0-2E64-7E17-7F11-3E336F1ABC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2D50A24-08A9-B9E0-2E86-A56A1D9E74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D0B33A9-AC09-8991-549A-226E174EB90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3278F45-FB3C-4C4D-B89A-7BC3F5F229F6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9A77B79-B6C6-4181-A645-4655A0A56B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7EF39A-AD25-8789-D43C-8EA119BB9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24554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자유형: 도형 5">
            <a:extLst>
              <a:ext uri="{FF2B5EF4-FFF2-40B4-BE49-F238E27FC236}">
                <a16:creationId xmlns:a16="http://schemas.microsoft.com/office/drawing/2014/main" id="{6B2B1356-24BE-84BC-4DC7-3DE366037E84}"/>
              </a:ext>
            </a:extLst>
          </p:cNvPr>
          <p:cNvSpPr/>
          <p:nvPr userDrawn="1"/>
        </p:nvSpPr>
        <p:spPr>
          <a:xfrm>
            <a:off x="832348" y="226088"/>
            <a:ext cx="11070092" cy="399644"/>
          </a:xfrm>
          <a:custGeom>
            <a:avLst/>
            <a:gdLst>
              <a:gd name="connsiteX0" fmla="*/ 66609 w 11133508"/>
              <a:gd name="connsiteY0" fmla="*/ 0 h 399644"/>
              <a:gd name="connsiteX1" fmla="*/ 11066899 w 11133508"/>
              <a:gd name="connsiteY1" fmla="*/ 0 h 399644"/>
              <a:gd name="connsiteX2" fmla="*/ 11133508 w 11133508"/>
              <a:gd name="connsiteY2" fmla="*/ 66609 h 399644"/>
              <a:gd name="connsiteX3" fmla="*/ 11133508 w 11133508"/>
              <a:gd name="connsiteY3" fmla="*/ 333035 h 399644"/>
              <a:gd name="connsiteX4" fmla="*/ 11066899 w 11133508"/>
              <a:gd name="connsiteY4" fmla="*/ 399644 h 399644"/>
              <a:gd name="connsiteX5" fmla="*/ 613523 w 11133508"/>
              <a:gd name="connsiteY5" fmla="*/ 399644 h 399644"/>
              <a:gd name="connsiteX6" fmla="*/ 516629 w 11133508"/>
              <a:gd name="connsiteY6" fmla="*/ 232586 h 399644"/>
              <a:gd name="connsiteX7" fmla="*/ 419736 w 11133508"/>
              <a:gd name="connsiteY7" fmla="*/ 399644 h 399644"/>
              <a:gd name="connsiteX8" fmla="*/ 66609 w 11133508"/>
              <a:gd name="connsiteY8" fmla="*/ 399644 h 399644"/>
              <a:gd name="connsiteX9" fmla="*/ 0 w 11133508"/>
              <a:gd name="connsiteY9" fmla="*/ 333035 h 399644"/>
              <a:gd name="connsiteX10" fmla="*/ 0 w 11133508"/>
              <a:gd name="connsiteY10" fmla="*/ 66609 h 399644"/>
              <a:gd name="connsiteX11" fmla="*/ 66609 w 11133508"/>
              <a:gd name="connsiteY11" fmla="*/ 0 h 399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133508" h="399644">
                <a:moveTo>
                  <a:pt x="66609" y="0"/>
                </a:moveTo>
                <a:lnTo>
                  <a:pt x="11066899" y="0"/>
                </a:lnTo>
                <a:cubicBezTo>
                  <a:pt x="11103686" y="0"/>
                  <a:pt x="11133508" y="29822"/>
                  <a:pt x="11133508" y="66609"/>
                </a:cubicBezTo>
                <a:lnTo>
                  <a:pt x="11133508" y="333035"/>
                </a:lnTo>
                <a:cubicBezTo>
                  <a:pt x="11133508" y="369822"/>
                  <a:pt x="11103686" y="399644"/>
                  <a:pt x="11066899" y="399644"/>
                </a:cubicBezTo>
                <a:lnTo>
                  <a:pt x="613523" y="399644"/>
                </a:lnTo>
                <a:lnTo>
                  <a:pt x="516629" y="232586"/>
                </a:lnTo>
                <a:lnTo>
                  <a:pt x="419736" y="399644"/>
                </a:lnTo>
                <a:lnTo>
                  <a:pt x="66609" y="399644"/>
                </a:lnTo>
                <a:cubicBezTo>
                  <a:pt x="29822" y="399644"/>
                  <a:pt x="0" y="369822"/>
                  <a:pt x="0" y="333035"/>
                </a:cubicBezTo>
                <a:lnTo>
                  <a:pt x="0" y="66609"/>
                </a:lnTo>
                <a:cubicBezTo>
                  <a:pt x="0" y="29822"/>
                  <a:pt x="29822" y="0"/>
                  <a:pt x="66609" y="0"/>
                </a:cubicBezTo>
                <a:close/>
              </a:path>
            </a:pathLst>
          </a:custGeom>
          <a:solidFill>
            <a:schemeClr val="bg1"/>
          </a:solidFill>
          <a:ln w="92075" cap="rnd">
            <a:solidFill>
              <a:schemeClr val="bg1"/>
            </a:solidFill>
            <a:round/>
          </a:ln>
          <a:effectLst>
            <a:outerShdw blurRad="2540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2603500" algn="l"/>
              </a:tabLst>
              <a:defRPr/>
            </a:pP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F930236-B5C8-D9A4-EA14-40915FCDBA70}"/>
              </a:ext>
            </a:extLst>
          </p:cNvPr>
          <p:cNvSpPr/>
          <p:nvPr userDrawn="1"/>
        </p:nvSpPr>
        <p:spPr>
          <a:xfrm>
            <a:off x="1037626" y="520066"/>
            <a:ext cx="635786" cy="15784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8374F9DA-878E-E86E-075B-62CFB99FBD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38FDAC3C-35A6-415C-9F03-738A6AC328B1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7EE000A-EE22-ABA9-FA89-DA9EA0B9A9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B5EA1F0-774A-3104-2C40-0915864269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  <p:pic>
        <p:nvPicPr>
          <p:cNvPr id="5" name="그림 4" descr="상징, 원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34F494D8-0B43-4288-8718-B3CEFA7020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173911"/>
            <a:ext cx="503999" cy="503999"/>
          </a:xfrm>
          <a:prstGeom prst="rect">
            <a:avLst/>
          </a:prstGeom>
        </p:spPr>
      </p:pic>
      <p:grpSp>
        <p:nvGrpSpPr>
          <p:cNvPr id="7" name="그룹 6">
            <a:extLst>
              <a:ext uri="{FF2B5EF4-FFF2-40B4-BE49-F238E27FC236}">
                <a16:creationId xmlns:a16="http://schemas.microsoft.com/office/drawing/2014/main" id="{965ECDD4-C7AB-0780-5C56-AF0432547CDE}"/>
              </a:ext>
            </a:extLst>
          </p:cNvPr>
          <p:cNvGrpSpPr/>
          <p:nvPr userDrawn="1"/>
        </p:nvGrpSpPr>
        <p:grpSpPr>
          <a:xfrm>
            <a:off x="965438" y="334122"/>
            <a:ext cx="36002" cy="185944"/>
            <a:chOff x="398695" y="310309"/>
            <a:chExt cx="36002" cy="185944"/>
          </a:xfrm>
        </p:grpSpPr>
        <p:sp>
          <p:nvSpPr>
            <p:cNvPr id="8" name="타원 7">
              <a:extLst>
                <a:ext uri="{FF2B5EF4-FFF2-40B4-BE49-F238E27FC236}">
                  <a16:creationId xmlns:a16="http://schemas.microsoft.com/office/drawing/2014/main" id="{ED730A23-15D1-AC6C-BF3C-193DD65B5ED2}"/>
                </a:ext>
              </a:extLst>
            </p:cNvPr>
            <p:cNvSpPr/>
            <p:nvPr/>
          </p:nvSpPr>
          <p:spPr>
            <a:xfrm>
              <a:off x="398697" y="310309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9" name="타원 8">
              <a:extLst>
                <a:ext uri="{FF2B5EF4-FFF2-40B4-BE49-F238E27FC236}">
                  <a16:creationId xmlns:a16="http://schemas.microsoft.com/office/drawing/2014/main" id="{9A8DF95E-63D4-C269-1A9E-58D5FB253590}"/>
                </a:ext>
              </a:extLst>
            </p:cNvPr>
            <p:cNvSpPr/>
            <p:nvPr/>
          </p:nvSpPr>
          <p:spPr>
            <a:xfrm>
              <a:off x="398696" y="385281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타원 9">
              <a:extLst>
                <a:ext uri="{FF2B5EF4-FFF2-40B4-BE49-F238E27FC236}">
                  <a16:creationId xmlns:a16="http://schemas.microsoft.com/office/drawing/2014/main" id="{592BD15F-E509-254C-B07E-B9BE6F1576B5}"/>
                </a:ext>
              </a:extLst>
            </p:cNvPr>
            <p:cNvSpPr/>
            <p:nvPr/>
          </p:nvSpPr>
          <p:spPr>
            <a:xfrm>
              <a:off x="398695" y="460253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11" name="Freeform 9">
            <a:extLst>
              <a:ext uri="{FF2B5EF4-FFF2-40B4-BE49-F238E27FC236}">
                <a16:creationId xmlns:a16="http://schemas.microsoft.com/office/drawing/2014/main" id="{47220B64-BDC8-944A-0E1A-C71EB0647CDA}"/>
              </a:ext>
            </a:extLst>
          </p:cNvPr>
          <p:cNvSpPr>
            <a:spLocks/>
          </p:cNvSpPr>
          <p:nvPr userDrawn="1"/>
        </p:nvSpPr>
        <p:spPr bwMode="auto">
          <a:xfrm>
            <a:off x="11662598" y="370122"/>
            <a:ext cx="106877" cy="141044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3" name="제목 개체 틀 1">
            <a:extLst>
              <a:ext uri="{FF2B5EF4-FFF2-40B4-BE49-F238E27FC236}">
                <a16:creationId xmlns:a16="http://schemas.microsoft.com/office/drawing/2014/main" id="{8C980597-6F00-BBCB-9829-8C1C97B25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626" y="321093"/>
            <a:ext cx="10430212" cy="2335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940998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EEA165-3F0A-880B-9371-6CA4FC662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C7F3832-D575-B192-C9E5-3F5F5AF820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A0875B-5012-C4D4-34DD-64942B1EC8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5E6234D-EC06-5E2E-B205-92424C15624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07A0DF1-AEE6-4B0D-89D2-351E7B3EF65C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06D4A64-BD06-1C65-8FEE-8AB7FC5A97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FEC033B-08C1-51C2-514D-21FE02EF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20930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4C80B3-2773-0186-7384-F0AD5CD4FE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F910DF1-53D0-7068-0730-1D1CCBC68F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2A78ACE-35BC-CE88-0216-E9051C73F5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8A81F8D8-0F51-47D0-BB1F-D8D9CC1403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9E14E3C8-8748-5265-4FD0-09D2757103B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0C317E0-79A6-DDA2-6311-F5CA96E315E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A93B8C9-630F-4D57-944D-04FD37CECCD3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64B9B9B-DE29-812B-D879-30570E55D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81069FA-9B24-53DC-4E72-47AB792BD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21801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7BEAC6-B210-057A-EDB2-6820333F56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C77D0B3-A47C-9147-4B3A-92CAB4BE49C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E986165A-AC43-4902-9541-874ECD310BA3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41131659-D086-7B2B-7BDA-2B7B4CA560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4BA19E18-62FF-7A30-2F06-02E7580CA9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575045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DE71917-1F20-572F-E94C-A526C0685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07D9E8E-1032-5491-08E1-2F612B3EA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5900DF7-AD67-D88E-48D9-88D790EC2D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9CD9FBF-F3FA-7658-7936-0D1A2FF02D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47E6EE6D-2B0E-43A9-87A2-7354CDB998F4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5A39D0C-3288-26C9-1E44-0431F48984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BB7CA71F-AE7D-1B55-21A0-1A87DCD4C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9190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5D7F17-3594-D182-A5C0-437C03D88C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E04DF7D6-CE8D-00BB-75E2-3478943B7D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D5C66BC9-C6B7-805A-D64F-129BC27277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91EE813-70EE-6511-B077-F5126220657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CC5944E-0BC8-4FAA-9F94-6B4B05834E10}" type="datetime1">
              <a:rPr lang="ko-KR" altLang="en-US" smtClean="0"/>
              <a:t>2025-10-16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D1B9F22-5574-7ED4-D06B-C97AF0BD9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4FEAF6C-BEDB-9F84-DFBC-95DABECC8F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178076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8F7F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그림 30" descr="상징, 원, 로고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76D4470C-5E69-55C1-270F-9A78C936D5EB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550" y="173911"/>
            <a:ext cx="503999" cy="503999"/>
          </a:xfrm>
          <a:prstGeom prst="rect">
            <a:avLst/>
          </a:prstGeom>
        </p:spPr>
      </p:pic>
      <p:sp>
        <p:nvSpPr>
          <p:cNvPr id="15" name="자유형: 도형 14">
            <a:extLst>
              <a:ext uri="{FF2B5EF4-FFF2-40B4-BE49-F238E27FC236}">
                <a16:creationId xmlns:a16="http://schemas.microsoft.com/office/drawing/2014/main" id="{B6D54C95-5DE1-BB83-7600-92BCFDA2E6BA}"/>
              </a:ext>
            </a:extLst>
          </p:cNvPr>
          <p:cNvSpPr/>
          <p:nvPr userDrawn="1"/>
        </p:nvSpPr>
        <p:spPr>
          <a:xfrm>
            <a:off x="832348" y="226088"/>
            <a:ext cx="11070092" cy="399644"/>
          </a:xfrm>
          <a:custGeom>
            <a:avLst/>
            <a:gdLst>
              <a:gd name="connsiteX0" fmla="*/ 66609 w 11133508"/>
              <a:gd name="connsiteY0" fmla="*/ 0 h 399644"/>
              <a:gd name="connsiteX1" fmla="*/ 11066899 w 11133508"/>
              <a:gd name="connsiteY1" fmla="*/ 0 h 399644"/>
              <a:gd name="connsiteX2" fmla="*/ 11133508 w 11133508"/>
              <a:gd name="connsiteY2" fmla="*/ 66609 h 399644"/>
              <a:gd name="connsiteX3" fmla="*/ 11133508 w 11133508"/>
              <a:gd name="connsiteY3" fmla="*/ 333035 h 399644"/>
              <a:gd name="connsiteX4" fmla="*/ 11066899 w 11133508"/>
              <a:gd name="connsiteY4" fmla="*/ 399644 h 399644"/>
              <a:gd name="connsiteX5" fmla="*/ 613523 w 11133508"/>
              <a:gd name="connsiteY5" fmla="*/ 399644 h 399644"/>
              <a:gd name="connsiteX6" fmla="*/ 516629 w 11133508"/>
              <a:gd name="connsiteY6" fmla="*/ 232586 h 399644"/>
              <a:gd name="connsiteX7" fmla="*/ 419736 w 11133508"/>
              <a:gd name="connsiteY7" fmla="*/ 399644 h 399644"/>
              <a:gd name="connsiteX8" fmla="*/ 66609 w 11133508"/>
              <a:gd name="connsiteY8" fmla="*/ 399644 h 399644"/>
              <a:gd name="connsiteX9" fmla="*/ 0 w 11133508"/>
              <a:gd name="connsiteY9" fmla="*/ 333035 h 399644"/>
              <a:gd name="connsiteX10" fmla="*/ 0 w 11133508"/>
              <a:gd name="connsiteY10" fmla="*/ 66609 h 399644"/>
              <a:gd name="connsiteX11" fmla="*/ 66609 w 11133508"/>
              <a:gd name="connsiteY11" fmla="*/ 0 h 3996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1133508" h="399644">
                <a:moveTo>
                  <a:pt x="66609" y="0"/>
                </a:moveTo>
                <a:lnTo>
                  <a:pt x="11066899" y="0"/>
                </a:lnTo>
                <a:cubicBezTo>
                  <a:pt x="11103686" y="0"/>
                  <a:pt x="11133508" y="29822"/>
                  <a:pt x="11133508" y="66609"/>
                </a:cubicBezTo>
                <a:lnTo>
                  <a:pt x="11133508" y="333035"/>
                </a:lnTo>
                <a:cubicBezTo>
                  <a:pt x="11133508" y="369822"/>
                  <a:pt x="11103686" y="399644"/>
                  <a:pt x="11066899" y="399644"/>
                </a:cubicBezTo>
                <a:lnTo>
                  <a:pt x="613523" y="399644"/>
                </a:lnTo>
                <a:lnTo>
                  <a:pt x="516629" y="232586"/>
                </a:lnTo>
                <a:lnTo>
                  <a:pt x="419736" y="399644"/>
                </a:lnTo>
                <a:lnTo>
                  <a:pt x="66609" y="399644"/>
                </a:lnTo>
                <a:cubicBezTo>
                  <a:pt x="29822" y="399644"/>
                  <a:pt x="0" y="369822"/>
                  <a:pt x="0" y="333035"/>
                </a:cubicBezTo>
                <a:lnTo>
                  <a:pt x="0" y="66609"/>
                </a:lnTo>
                <a:cubicBezTo>
                  <a:pt x="0" y="29822"/>
                  <a:pt x="29822" y="0"/>
                  <a:pt x="66609" y="0"/>
                </a:cubicBezTo>
                <a:close/>
              </a:path>
            </a:pathLst>
          </a:custGeom>
          <a:solidFill>
            <a:schemeClr val="bg1"/>
          </a:solidFill>
          <a:ln w="92075" cap="rnd">
            <a:solidFill>
              <a:schemeClr val="bg1"/>
            </a:solidFill>
            <a:round/>
          </a:ln>
          <a:effectLst>
            <a:outerShdw blurRad="2540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174625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>
                <a:tab pos="2603500" algn="l"/>
              </a:tabLst>
              <a:defRPr/>
            </a:pPr>
            <a:endParaRPr kumimoji="0" lang="ko-KR" altLang="en-US" sz="1600" b="0" i="0" u="none" strike="noStrike" kern="1200" cap="none" spc="0" normalizeH="0" baseline="0" noProof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3D9701EA-CA45-03D3-8629-CACB976B13C7}"/>
              </a:ext>
            </a:extLst>
          </p:cNvPr>
          <p:cNvGrpSpPr/>
          <p:nvPr userDrawn="1"/>
        </p:nvGrpSpPr>
        <p:grpSpPr>
          <a:xfrm>
            <a:off x="965438" y="334122"/>
            <a:ext cx="36002" cy="185944"/>
            <a:chOff x="398695" y="310309"/>
            <a:chExt cx="36002" cy="185944"/>
          </a:xfrm>
        </p:grpSpPr>
        <p:sp>
          <p:nvSpPr>
            <p:cNvPr id="17" name="타원 16">
              <a:extLst>
                <a:ext uri="{FF2B5EF4-FFF2-40B4-BE49-F238E27FC236}">
                  <a16:creationId xmlns:a16="http://schemas.microsoft.com/office/drawing/2014/main" id="{41659905-6BB4-F77A-C4B2-CD01EE50E9A3}"/>
                </a:ext>
              </a:extLst>
            </p:cNvPr>
            <p:cNvSpPr/>
            <p:nvPr/>
          </p:nvSpPr>
          <p:spPr>
            <a:xfrm>
              <a:off x="398697" y="310309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8" name="타원 17">
              <a:extLst>
                <a:ext uri="{FF2B5EF4-FFF2-40B4-BE49-F238E27FC236}">
                  <a16:creationId xmlns:a16="http://schemas.microsoft.com/office/drawing/2014/main" id="{56276BA2-601C-3FB1-B544-5F1FB3A4C59F}"/>
                </a:ext>
              </a:extLst>
            </p:cNvPr>
            <p:cNvSpPr/>
            <p:nvPr/>
          </p:nvSpPr>
          <p:spPr>
            <a:xfrm>
              <a:off x="398696" y="385281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9" name="타원 18">
              <a:extLst>
                <a:ext uri="{FF2B5EF4-FFF2-40B4-BE49-F238E27FC236}">
                  <a16:creationId xmlns:a16="http://schemas.microsoft.com/office/drawing/2014/main" id="{6E75D259-5225-4C37-ABC2-39DA372499A1}"/>
                </a:ext>
              </a:extLst>
            </p:cNvPr>
            <p:cNvSpPr/>
            <p:nvPr/>
          </p:nvSpPr>
          <p:spPr>
            <a:xfrm>
              <a:off x="398695" y="460253"/>
              <a:ext cx="36000" cy="36000"/>
            </a:xfrm>
            <a:prstGeom prst="ellipse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</p:grpSp>
      <p:sp>
        <p:nvSpPr>
          <p:cNvPr id="21" name="Freeform 9">
            <a:extLst>
              <a:ext uri="{FF2B5EF4-FFF2-40B4-BE49-F238E27FC236}">
                <a16:creationId xmlns:a16="http://schemas.microsoft.com/office/drawing/2014/main" id="{6514361D-8169-AF24-F568-2B5FC5AD42A2}"/>
              </a:ext>
            </a:extLst>
          </p:cNvPr>
          <p:cNvSpPr>
            <a:spLocks/>
          </p:cNvSpPr>
          <p:nvPr userDrawn="1"/>
        </p:nvSpPr>
        <p:spPr bwMode="auto">
          <a:xfrm>
            <a:off x="11662598" y="370122"/>
            <a:ext cx="106877" cy="141044"/>
          </a:xfrm>
          <a:custGeom>
            <a:avLst/>
            <a:gdLst>
              <a:gd name="T0" fmla="*/ 1093 w 9310"/>
              <a:gd name="T1" fmla="*/ 12245 h 12286"/>
              <a:gd name="T2" fmla="*/ 582 w 9310"/>
              <a:gd name="T3" fmla="*/ 12007 h 12286"/>
              <a:gd name="T4" fmla="*/ 279 w 9310"/>
              <a:gd name="T5" fmla="*/ 11710 h 12286"/>
              <a:gd name="T6" fmla="*/ 42 w 9310"/>
              <a:gd name="T7" fmla="*/ 11209 h 12286"/>
              <a:gd name="T8" fmla="*/ 0 w 9310"/>
              <a:gd name="T9" fmla="*/ 1919 h 12286"/>
              <a:gd name="T10" fmla="*/ 117 w 9310"/>
              <a:gd name="T11" fmla="*/ 1260 h 12286"/>
              <a:gd name="T12" fmla="*/ 498 w 9310"/>
              <a:gd name="T13" fmla="*/ 629 h 12286"/>
              <a:gd name="T14" fmla="*/ 1088 w 9310"/>
              <a:gd name="T15" fmla="*/ 189 h 12286"/>
              <a:gd name="T16" fmla="*/ 1821 w 9310"/>
              <a:gd name="T17" fmla="*/ 1 h 12286"/>
              <a:gd name="T18" fmla="*/ 7682 w 9310"/>
              <a:gd name="T19" fmla="*/ 22 h 12286"/>
              <a:gd name="T20" fmla="*/ 8385 w 9310"/>
              <a:gd name="T21" fmla="*/ 278 h 12286"/>
              <a:gd name="T22" fmla="*/ 8929 w 9310"/>
              <a:gd name="T23" fmla="*/ 772 h 12286"/>
              <a:gd name="T24" fmla="*/ 9250 w 9310"/>
              <a:gd name="T25" fmla="*/ 1440 h 12286"/>
              <a:gd name="T26" fmla="*/ 9310 w 9310"/>
              <a:gd name="T27" fmla="*/ 8471 h 12286"/>
              <a:gd name="T28" fmla="*/ 9201 w 9310"/>
              <a:gd name="T29" fmla="*/ 8777 h 12286"/>
              <a:gd name="T30" fmla="*/ 8880 w 9310"/>
              <a:gd name="T31" fmla="*/ 8949 h 12286"/>
              <a:gd name="T32" fmla="*/ 8601 w 9310"/>
              <a:gd name="T33" fmla="*/ 8894 h 12286"/>
              <a:gd name="T34" fmla="*/ 8370 w 9310"/>
              <a:gd name="T35" fmla="*/ 8615 h 12286"/>
              <a:gd name="T36" fmla="*/ 8349 w 9310"/>
              <a:gd name="T37" fmla="*/ 1870 h 12286"/>
              <a:gd name="T38" fmla="*/ 8255 w 9310"/>
              <a:gd name="T39" fmla="*/ 1503 h 12286"/>
              <a:gd name="T40" fmla="*/ 8035 w 9310"/>
              <a:gd name="T41" fmla="*/ 1209 h 12286"/>
              <a:gd name="T42" fmla="*/ 7720 w 9310"/>
              <a:gd name="T43" fmla="*/ 1018 h 12286"/>
              <a:gd name="T44" fmla="*/ 7390 w 9310"/>
              <a:gd name="T45" fmla="*/ 960 h 12286"/>
              <a:gd name="T46" fmla="*/ 1680 w 9310"/>
              <a:gd name="T47" fmla="*/ 989 h 12286"/>
              <a:gd name="T48" fmla="*/ 1346 w 9310"/>
              <a:gd name="T49" fmla="*/ 1150 h 12286"/>
              <a:gd name="T50" fmla="*/ 1098 w 9310"/>
              <a:gd name="T51" fmla="*/ 1423 h 12286"/>
              <a:gd name="T52" fmla="*/ 970 w 9310"/>
              <a:gd name="T53" fmla="*/ 1774 h 12286"/>
              <a:gd name="T54" fmla="*/ 962 w 9310"/>
              <a:gd name="T55" fmla="*/ 10904 h 12286"/>
              <a:gd name="T56" fmla="*/ 1091 w 9310"/>
              <a:gd name="T57" fmla="*/ 11185 h 12286"/>
              <a:gd name="T58" fmla="*/ 1405 w 9310"/>
              <a:gd name="T59" fmla="*/ 11326 h 12286"/>
              <a:gd name="T60" fmla="*/ 1677 w 9310"/>
              <a:gd name="T61" fmla="*/ 11273 h 12286"/>
              <a:gd name="T62" fmla="*/ 4346 w 9310"/>
              <a:gd name="T63" fmla="*/ 8559 h 12286"/>
              <a:gd name="T64" fmla="*/ 4655 w 9310"/>
              <a:gd name="T65" fmla="*/ 8448 h 12286"/>
              <a:gd name="T66" fmla="*/ 4964 w 9310"/>
              <a:gd name="T67" fmla="*/ 8559 h 12286"/>
              <a:gd name="T68" fmla="*/ 7633 w 9310"/>
              <a:gd name="T69" fmla="*/ 11273 h 12286"/>
              <a:gd name="T70" fmla="*/ 7902 w 9310"/>
              <a:gd name="T71" fmla="*/ 11326 h 12286"/>
              <a:gd name="T72" fmla="*/ 8215 w 9310"/>
              <a:gd name="T73" fmla="*/ 11182 h 12286"/>
              <a:gd name="T74" fmla="*/ 8349 w 9310"/>
              <a:gd name="T75" fmla="*/ 10897 h 12286"/>
              <a:gd name="T76" fmla="*/ 8408 w 9310"/>
              <a:gd name="T77" fmla="*/ 10618 h 12286"/>
              <a:gd name="T78" fmla="*/ 8687 w 9310"/>
              <a:gd name="T79" fmla="*/ 10387 h 12286"/>
              <a:gd name="T80" fmla="*/ 8974 w 9310"/>
              <a:gd name="T81" fmla="*/ 10387 h 12286"/>
              <a:gd name="T82" fmla="*/ 9253 w 9310"/>
              <a:gd name="T83" fmla="*/ 10618 h 12286"/>
              <a:gd name="T84" fmla="*/ 9309 w 9310"/>
              <a:gd name="T85" fmla="*/ 10920 h 12286"/>
              <a:gd name="T86" fmla="*/ 9174 w 9310"/>
              <a:gd name="T87" fmla="*/ 11466 h 12286"/>
              <a:gd name="T88" fmla="*/ 8890 w 9310"/>
              <a:gd name="T89" fmla="*/ 11865 h 12286"/>
              <a:gd name="T90" fmla="*/ 8474 w 9310"/>
              <a:gd name="T91" fmla="*/ 12151 h 12286"/>
              <a:gd name="T92" fmla="*/ 7913 w 9310"/>
              <a:gd name="T93" fmla="*/ 12286 h 12286"/>
              <a:gd name="T94" fmla="*/ 7489 w 9310"/>
              <a:gd name="T95" fmla="*/ 12242 h 12286"/>
              <a:gd name="T96" fmla="*/ 6997 w 9310"/>
              <a:gd name="T97" fmla="*/ 12001 h 12286"/>
              <a:gd name="T98" fmla="*/ 2472 w 9310"/>
              <a:gd name="T99" fmla="*/ 11859 h 12286"/>
              <a:gd name="T100" fmla="*/ 2080 w 9310"/>
              <a:gd name="T101" fmla="*/ 12145 h 12286"/>
              <a:gd name="T102" fmla="*/ 1545 w 9310"/>
              <a:gd name="T103" fmla="*/ 12285 h 12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310" h="12286">
                <a:moveTo>
                  <a:pt x="1447" y="12286"/>
                </a:moveTo>
                <a:lnTo>
                  <a:pt x="1375" y="12286"/>
                </a:lnTo>
                <a:lnTo>
                  <a:pt x="1232" y="12272"/>
                </a:lnTo>
                <a:lnTo>
                  <a:pt x="1093" y="12245"/>
                </a:lnTo>
                <a:lnTo>
                  <a:pt x="957" y="12203"/>
                </a:lnTo>
                <a:lnTo>
                  <a:pt x="826" y="12150"/>
                </a:lnTo>
                <a:lnTo>
                  <a:pt x="700" y="12085"/>
                </a:lnTo>
                <a:lnTo>
                  <a:pt x="582" y="12007"/>
                </a:lnTo>
                <a:lnTo>
                  <a:pt x="471" y="11918"/>
                </a:lnTo>
                <a:lnTo>
                  <a:pt x="419" y="11869"/>
                </a:lnTo>
                <a:lnTo>
                  <a:pt x="370" y="11818"/>
                </a:lnTo>
                <a:lnTo>
                  <a:pt x="279" y="11710"/>
                </a:lnTo>
                <a:lnTo>
                  <a:pt x="202" y="11595"/>
                </a:lnTo>
                <a:lnTo>
                  <a:pt x="135" y="11471"/>
                </a:lnTo>
                <a:lnTo>
                  <a:pt x="82" y="11343"/>
                </a:lnTo>
                <a:lnTo>
                  <a:pt x="42" y="11209"/>
                </a:lnTo>
                <a:lnTo>
                  <a:pt x="14" y="11070"/>
                </a:lnTo>
                <a:lnTo>
                  <a:pt x="1" y="10927"/>
                </a:lnTo>
                <a:lnTo>
                  <a:pt x="0" y="10855"/>
                </a:lnTo>
                <a:lnTo>
                  <a:pt x="0" y="1919"/>
                </a:lnTo>
                <a:lnTo>
                  <a:pt x="1" y="1821"/>
                </a:lnTo>
                <a:lnTo>
                  <a:pt x="22" y="1627"/>
                </a:lnTo>
                <a:lnTo>
                  <a:pt x="60" y="1440"/>
                </a:lnTo>
                <a:lnTo>
                  <a:pt x="117" y="1260"/>
                </a:lnTo>
                <a:lnTo>
                  <a:pt x="189" y="1089"/>
                </a:lnTo>
                <a:lnTo>
                  <a:pt x="278" y="924"/>
                </a:lnTo>
                <a:lnTo>
                  <a:pt x="382" y="772"/>
                </a:lnTo>
                <a:lnTo>
                  <a:pt x="498" y="629"/>
                </a:lnTo>
                <a:lnTo>
                  <a:pt x="629" y="498"/>
                </a:lnTo>
                <a:lnTo>
                  <a:pt x="772" y="382"/>
                </a:lnTo>
                <a:lnTo>
                  <a:pt x="924" y="278"/>
                </a:lnTo>
                <a:lnTo>
                  <a:pt x="1088" y="189"/>
                </a:lnTo>
                <a:lnTo>
                  <a:pt x="1260" y="117"/>
                </a:lnTo>
                <a:lnTo>
                  <a:pt x="1440" y="60"/>
                </a:lnTo>
                <a:lnTo>
                  <a:pt x="1627" y="22"/>
                </a:lnTo>
                <a:lnTo>
                  <a:pt x="1821" y="1"/>
                </a:lnTo>
                <a:lnTo>
                  <a:pt x="1919" y="0"/>
                </a:lnTo>
                <a:lnTo>
                  <a:pt x="7390" y="0"/>
                </a:lnTo>
                <a:lnTo>
                  <a:pt x="7489" y="1"/>
                </a:lnTo>
                <a:lnTo>
                  <a:pt x="7682" y="22"/>
                </a:lnTo>
                <a:lnTo>
                  <a:pt x="7869" y="60"/>
                </a:lnTo>
                <a:lnTo>
                  <a:pt x="8049" y="117"/>
                </a:lnTo>
                <a:lnTo>
                  <a:pt x="8222" y="189"/>
                </a:lnTo>
                <a:lnTo>
                  <a:pt x="8385" y="278"/>
                </a:lnTo>
                <a:lnTo>
                  <a:pt x="8539" y="382"/>
                </a:lnTo>
                <a:lnTo>
                  <a:pt x="8681" y="498"/>
                </a:lnTo>
                <a:lnTo>
                  <a:pt x="8811" y="629"/>
                </a:lnTo>
                <a:lnTo>
                  <a:pt x="8929" y="772"/>
                </a:lnTo>
                <a:lnTo>
                  <a:pt x="9033" y="924"/>
                </a:lnTo>
                <a:lnTo>
                  <a:pt x="9120" y="1089"/>
                </a:lnTo>
                <a:lnTo>
                  <a:pt x="9194" y="1260"/>
                </a:lnTo>
                <a:lnTo>
                  <a:pt x="9250" y="1440"/>
                </a:lnTo>
                <a:lnTo>
                  <a:pt x="9289" y="1627"/>
                </a:lnTo>
                <a:lnTo>
                  <a:pt x="9308" y="1821"/>
                </a:lnTo>
                <a:lnTo>
                  <a:pt x="9310" y="1919"/>
                </a:lnTo>
                <a:lnTo>
                  <a:pt x="9310" y="8471"/>
                </a:lnTo>
                <a:lnTo>
                  <a:pt x="9308" y="8521"/>
                </a:lnTo>
                <a:lnTo>
                  <a:pt x="9289" y="8615"/>
                </a:lnTo>
                <a:lnTo>
                  <a:pt x="9253" y="8700"/>
                </a:lnTo>
                <a:lnTo>
                  <a:pt x="9201" y="8777"/>
                </a:lnTo>
                <a:lnTo>
                  <a:pt x="9136" y="8842"/>
                </a:lnTo>
                <a:lnTo>
                  <a:pt x="9058" y="8894"/>
                </a:lnTo>
                <a:lnTo>
                  <a:pt x="8974" y="8930"/>
                </a:lnTo>
                <a:lnTo>
                  <a:pt x="8880" y="8949"/>
                </a:lnTo>
                <a:lnTo>
                  <a:pt x="8830" y="8952"/>
                </a:lnTo>
                <a:lnTo>
                  <a:pt x="8781" y="8949"/>
                </a:lnTo>
                <a:lnTo>
                  <a:pt x="8687" y="8930"/>
                </a:lnTo>
                <a:lnTo>
                  <a:pt x="8601" y="8894"/>
                </a:lnTo>
                <a:lnTo>
                  <a:pt x="8524" y="8842"/>
                </a:lnTo>
                <a:lnTo>
                  <a:pt x="8460" y="8777"/>
                </a:lnTo>
                <a:lnTo>
                  <a:pt x="8408" y="8700"/>
                </a:lnTo>
                <a:lnTo>
                  <a:pt x="8370" y="8615"/>
                </a:lnTo>
                <a:lnTo>
                  <a:pt x="8352" y="8521"/>
                </a:lnTo>
                <a:lnTo>
                  <a:pt x="8350" y="8471"/>
                </a:lnTo>
                <a:lnTo>
                  <a:pt x="8350" y="1919"/>
                </a:lnTo>
                <a:lnTo>
                  <a:pt x="8349" y="1870"/>
                </a:lnTo>
                <a:lnTo>
                  <a:pt x="8340" y="1774"/>
                </a:lnTo>
                <a:lnTo>
                  <a:pt x="8320" y="1680"/>
                </a:lnTo>
                <a:lnTo>
                  <a:pt x="8293" y="1590"/>
                </a:lnTo>
                <a:lnTo>
                  <a:pt x="8255" y="1503"/>
                </a:lnTo>
                <a:lnTo>
                  <a:pt x="8211" y="1423"/>
                </a:lnTo>
                <a:lnTo>
                  <a:pt x="8160" y="1346"/>
                </a:lnTo>
                <a:lnTo>
                  <a:pt x="8101" y="1274"/>
                </a:lnTo>
                <a:lnTo>
                  <a:pt x="8035" y="1209"/>
                </a:lnTo>
                <a:lnTo>
                  <a:pt x="7964" y="1150"/>
                </a:lnTo>
                <a:lnTo>
                  <a:pt x="7888" y="1099"/>
                </a:lnTo>
                <a:lnTo>
                  <a:pt x="7806" y="1054"/>
                </a:lnTo>
                <a:lnTo>
                  <a:pt x="7720" y="1018"/>
                </a:lnTo>
                <a:lnTo>
                  <a:pt x="7630" y="989"/>
                </a:lnTo>
                <a:lnTo>
                  <a:pt x="7537" y="970"/>
                </a:lnTo>
                <a:lnTo>
                  <a:pt x="7440" y="960"/>
                </a:lnTo>
                <a:lnTo>
                  <a:pt x="7390" y="960"/>
                </a:lnTo>
                <a:lnTo>
                  <a:pt x="1919" y="960"/>
                </a:lnTo>
                <a:lnTo>
                  <a:pt x="1870" y="960"/>
                </a:lnTo>
                <a:lnTo>
                  <a:pt x="1774" y="970"/>
                </a:lnTo>
                <a:lnTo>
                  <a:pt x="1680" y="989"/>
                </a:lnTo>
                <a:lnTo>
                  <a:pt x="1589" y="1018"/>
                </a:lnTo>
                <a:lnTo>
                  <a:pt x="1503" y="1054"/>
                </a:lnTo>
                <a:lnTo>
                  <a:pt x="1422" y="1099"/>
                </a:lnTo>
                <a:lnTo>
                  <a:pt x="1346" y="1150"/>
                </a:lnTo>
                <a:lnTo>
                  <a:pt x="1274" y="1209"/>
                </a:lnTo>
                <a:lnTo>
                  <a:pt x="1209" y="1274"/>
                </a:lnTo>
                <a:lnTo>
                  <a:pt x="1150" y="1346"/>
                </a:lnTo>
                <a:lnTo>
                  <a:pt x="1098" y="1423"/>
                </a:lnTo>
                <a:lnTo>
                  <a:pt x="1054" y="1503"/>
                </a:lnTo>
                <a:lnTo>
                  <a:pt x="1018" y="1590"/>
                </a:lnTo>
                <a:lnTo>
                  <a:pt x="989" y="1680"/>
                </a:lnTo>
                <a:lnTo>
                  <a:pt x="970" y="1774"/>
                </a:lnTo>
                <a:lnTo>
                  <a:pt x="960" y="1870"/>
                </a:lnTo>
                <a:lnTo>
                  <a:pt x="960" y="1919"/>
                </a:lnTo>
                <a:lnTo>
                  <a:pt x="960" y="10855"/>
                </a:lnTo>
                <a:lnTo>
                  <a:pt x="962" y="10904"/>
                </a:lnTo>
                <a:lnTo>
                  <a:pt x="978" y="10995"/>
                </a:lnTo>
                <a:lnTo>
                  <a:pt x="1011" y="11078"/>
                </a:lnTo>
                <a:lnTo>
                  <a:pt x="1061" y="11152"/>
                </a:lnTo>
                <a:lnTo>
                  <a:pt x="1091" y="11185"/>
                </a:lnTo>
                <a:lnTo>
                  <a:pt x="1129" y="11218"/>
                </a:lnTo>
                <a:lnTo>
                  <a:pt x="1212" y="11271"/>
                </a:lnTo>
                <a:lnTo>
                  <a:pt x="1306" y="11307"/>
                </a:lnTo>
                <a:lnTo>
                  <a:pt x="1405" y="11326"/>
                </a:lnTo>
                <a:lnTo>
                  <a:pt x="1456" y="11327"/>
                </a:lnTo>
                <a:lnTo>
                  <a:pt x="1504" y="11325"/>
                </a:lnTo>
                <a:lnTo>
                  <a:pt x="1595" y="11307"/>
                </a:lnTo>
                <a:lnTo>
                  <a:pt x="1677" y="11273"/>
                </a:lnTo>
                <a:lnTo>
                  <a:pt x="1751" y="11222"/>
                </a:lnTo>
                <a:lnTo>
                  <a:pt x="1784" y="11191"/>
                </a:lnTo>
                <a:lnTo>
                  <a:pt x="4310" y="8592"/>
                </a:lnTo>
                <a:lnTo>
                  <a:pt x="4346" y="8559"/>
                </a:lnTo>
                <a:lnTo>
                  <a:pt x="4426" y="8505"/>
                </a:lnTo>
                <a:lnTo>
                  <a:pt x="4513" y="8468"/>
                </a:lnTo>
                <a:lnTo>
                  <a:pt x="4607" y="8449"/>
                </a:lnTo>
                <a:lnTo>
                  <a:pt x="4655" y="8448"/>
                </a:lnTo>
                <a:lnTo>
                  <a:pt x="4703" y="8449"/>
                </a:lnTo>
                <a:lnTo>
                  <a:pt x="4797" y="8468"/>
                </a:lnTo>
                <a:lnTo>
                  <a:pt x="4885" y="8505"/>
                </a:lnTo>
                <a:lnTo>
                  <a:pt x="4964" y="8559"/>
                </a:lnTo>
                <a:lnTo>
                  <a:pt x="4999" y="8592"/>
                </a:lnTo>
                <a:lnTo>
                  <a:pt x="7527" y="11191"/>
                </a:lnTo>
                <a:lnTo>
                  <a:pt x="7560" y="11222"/>
                </a:lnTo>
                <a:lnTo>
                  <a:pt x="7633" y="11273"/>
                </a:lnTo>
                <a:lnTo>
                  <a:pt x="7714" y="11307"/>
                </a:lnTo>
                <a:lnTo>
                  <a:pt x="7803" y="11325"/>
                </a:lnTo>
                <a:lnTo>
                  <a:pt x="7852" y="11327"/>
                </a:lnTo>
                <a:lnTo>
                  <a:pt x="7902" y="11326"/>
                </a:lnTo>
                <a:lnTo>
                  <a:pt x="8002" y="11306"/>
                </a:lnTo>
                <a:lnTo>
                  <a:pt x="8095" y="11270"/>
                </a:lnTo>
                <a:lnTo>
                  <a:pt x="8179" y="11215"/>
                </a:lnTo>
                <a:lnTo>
                  <a:pt x="8215" y="11182"/>
                </a:lnTo>
                <a:lnTo>
                  <a:pt x="8248" y="11148"/>
                </a:lnTo>
                <a:lnTo>
                  <a:pt x="8298" y="11073"/>
                </a:lnTo>
                <a:lnTo>
                  <a:pt x="8331" y="10989"/>
                </a:lnTo>
                <a:lnTo>
                  <a:pt x="8349" y="10897"/>
                </a:lnTo>
                <a:lnTo>
                  <a:pt x="8350" y="10847"/>
                </a:lnTo>
                <a:lnTo>
                  <a:pt x="8352" y="10798"/>
                </a:lnTo>
                <a:lnTo>
                  <a:pt x="8370" y="10704"/>
                </a:lnTo>
                <a:lnTo>
                  <a:pt x="8408" y="10618"/>
                </a:lnTo>
                <a:lnTo>
                  <a:pt x="8460" y="10541"/>
                </a:lnTo>
                <a:lnTo>
                  <a:pt x="8524" y="10477"/>
                </a:lnTo>
                <a:lnTo>
                  <a:pt x="8601" y="10425"/>
                </a:lnTo>
                <a:lnTo>
                  <a:pt x="8687" y="10387"/>
                </a:lnTo>
                <a:lnTo>
                  <a:pt x="8781" y="10369"/>
                </a:lnTo>
                <a:lnTo>
                  <a:pt x="8830" y="10367"/>
                </a:lnTo>
                <a:lnTo>
                  <a:pt x="8880" y="10369"/>
                </a:lnTo>
                <a:lnTo>
                  <a:pt x="8974" y="10387"/>
                </a:lnTo>
                <a:lnTo>
                  <a:pt x="9058" y="10425"/>
                </a:lnTo>
                <a:lnTo>
                  <a:pt x="9136" y="10477"/>
                </a:lnTo>
                <a:lnTo>
                  <a:pt x="9201" y="10541"/>
                </a:lnTo>
                <a:lnTo>
                  <a:pt x="9253" y="10618"/>
                </a:lnTo>
                <a:lnTo>
                  <a:pt x="9289" y="10704"/>
                </a:lnTo>
                <a:lnTo>
                  <a:pt x="9308" y="10798"/>
                </a:lnTo>
                <a:lnTo>
                  <a:pt x="9310" y="10847"/>
                </a:lnTo>
                <a:lnTo>
                  <a:pt x="9309" y="10920"/>
                </a:lnTo>
                <a:lnTo>
                  <a:pt x="9295" y="11063"/>
                </a:lnTo>
                <a:lnTo>
                  <a:pt x="9267" y="11202"/>
                </a:lnTo>
                <a:lnTo>
                  <a:pt x="9227" y="11336"/>
                </a:lnTo>
                <a:lnTo>
                  <a:pt x="9174" y="11466"/>
                </a:lnTo>
                <a:lnTo>
                  <a:pt x="9107" y="11588"/>
                </a:lnTo>
                <a:lnTo>
                  <a:pt x="9030" y="11705"/>
                </a:lnTo>
                <a:lnTo>
                  <a:pt x="8939" y="11814"/>
                </a:lnTo>
                <a:lnTo>
                  <a:pt x="8890" y="11865"/>
                </a:lnTo>
                <a:lnTo>
                  <a:pt x="8837" y="11915"/>
                </a:lnTo>
                <a:lnTo>
                  <a:pt x="8724" y="12006"/>
                </a:lnTo>
                <a:lnTo>
                  <a:pt x="8602" y="12085"/>
                </a:lnTo>
                <a:lnTo>
                  <a:pt x="8474" y="12151"/>
                </a:lnTo>
                <a:lnTo>
                  <a:pt x="8340" y="12206"/>
                </a:lnTo>
                <a:lnTo>
                  <a:pt x="8200" y="12246"/>
                </a:lnTo>
                <a:lnTo>
                  <a:pt x="8058" y="12273"/>
                </a:lnTo>
                <a:lnTo>
                  <a:pt x="7913" y="12286"/>
                </a:lnTo>
                <a:lnTo>
                  <a:pt x="7841" y="12286"/>
                </a:lnTo>
                <a:lnTo>
                  <a:pt x="7767" y="12285"/>
                </a:lnTo>
                <a:lnTo>
                  <a:pt x="7626" y="12269"/>
                </a:lnTo>
                <a:lnTo>
                  <a:pt x="7489" y="12242"/>
                </a:lnTo>
                <a:lnTo>
                  <a:pt x="7358" y="12200"/>
                </a:lnTo>
                <a:lnTo>
                  <a:pt x="7232" y="12147"/>
                </a:lnTo>
                <a:lnTo>
                  <a:pt x="7111" y="12079"/>
                </a:lnTo>
                <a:lnTo>
                  <a:pt x="6997" y="12001"/>
                </a:lnTo>
                <a:lnTo>
                  <a:pt x="6889" y="11911"/>
                </a:lnTo>
                <a:lnTo>
                  <a:pt x="6839" y="11859"/>
                </a:lnTo>
                <a:lnTo>
                  <a:pt x="4655" y="9615"/>
                </a:lnTo>
                <a:lnTo>
                  <a:pt x="2472" y="11859"/>
                </a:lnTo>
                <a:lnTo>
                  <a:pt x="2422" y="11909"/>
                </a:lnTo>
                <a:lnTo>
                  <a:pt x="2315" y="12000"/>
                </a:lnTo>
                <a:lnTo>
                  <a:pt x="2201" y="12079"/>
                </a:lnTo>
                <a:lnTo>
                  <a:pt x="2080" y="12145"/>
                </a:lnTo>
                <a:lnTo>
                  <a:pt x="1955" y="12199"/>
                </a:lnTo>
                <a:lnTo>
                  <a:pt x="1823" y="12240"/>
                </a:lnTo>
                <a:lnTo>
                  <a:pt x="1686" y="12269"/>
                </a:lnTo>
                <a:lnTo>
                  <a:pt x="1545" y="12285"/>
                </a:lnTo>
                <a:lnTo>
                  <a:pt x="1473" y="12286"/>
                </a:lnTo>
                <a:lnTo>
                  <a:pt x="1460" y="12286"/>
                </a:lnTo>
                <a:lnTo>
                  <a:pt x="1447" y="1228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8" name="이등변 삼각형 27">
            <a:extLst>
              <a:ext uri="{FF2B5EF4-FFF2-40B4-BE49-F238E27FC236}">
                <a16:creationId xmlns:a16="http://schemas.microsoft.com/office/drawing/2014/main" id="{AD4066BA-D2BC-37E9-976A-8204B8EF9F62}"/>
              </a:ext>
            </a:extLst>
          </p:cNvPr>
          <p:cNvSpPr/>
          <p:nvPr userDrawn="1"/>
        </p:nvSpPr>
        <p:spPr>
          <a:xfrm>
            <a:off x="1235851" y="667970"/>
            <a:ext cx="211949" cy="182715"/>
          </a:xfrm>
          <a:prstGeom prst="triangle">
            <a:avLst/>
          </a:prstGeom>
          <a:solidFill>
            <a:schemeClr val="bg1"/>
          </a:solidFill>
          <a:ln w="47625" cap="rnd">
            <a:solidFill>
              <a:schemeClr val="bg1"/>
            </a:solidFill>
            <a:round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81DE6459-0E1B-62B4-B07B-EB5555E53206}"/>
              </a:ext>
            </a:extLst>
          </p:cNvPr>
          <p:cNvSpPr/>
          <p:nvPr userDrawn="1"/>
        </p:nvSpPr>
        <p:spPr>
          <a:xfrm>
            <a:off x="209550" y="778044"/>
            <a:ext cx="11756306" cy="5832862"/>
          </a:xfrm>
          <a:prstGeom prst="roundRect">
            <a:avLst>
              <a:gd name="adj" fmla="val 1861"/>
            </a:avLst>
          </a:prstGeom>
          <a:solidFill>
            <a:schemeClr val="bg1"/>
          </a:solidFill>
          <a:ln w="92075" cap="rnd">
            <a:noFill/>
            <a:round/>
          </a:ln>
          <a:effectLst>
            <a:outerShdw blurRad="254000" dist="38100" dir="2700000" algn="tl" rotWithShape="0">
              <a:prstClr val="black">
                <a:alpha val="5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468F272-B293-6379-50B0-01D6BCACCF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626" y="321093"/>
            <a:ext cx="10430212" cy="2335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675170-525C-B88C-2549-1515AC8C00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0559" y="1193822"/>
            <a:ext cx="10754289" cy="500130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6C6AE6-3A65-C287-7112-FF1BCC98D0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239250" y="6611900"/>
            <a:ext cx="2743200" cy="23989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tx2"/>
                </a:solidFill>
                <a:latin typeface="+mn-lt"/>
              </a:defRPr>
            </a:lvl1pPr>
          </a:lstStyle>
          <a:p>
            <a:fld id="{109C872D-39A9-4065-8BF3-6A613116E2A1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48764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5" r:id="rId4"/>
    <p:sldLayoutId id="2147483652" r:id="rId5"/>
    <p:sldLayoutId id="2147483653" r:id="rId6"/>
    <p:sldLayoutId id="2147483654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200" i="1" kern="1200">
          <a:solidFill>
            <a:schemeClr val="tx1"/>
          </a:solidFill>
          <a:latin typeface="HY헤드라인M" panose="02030600000101010101" pitchFamily="18" charset="-127"/>
          <a:ea typeface="HY헤드라인M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959EC3-FDAD-5008-2635-A7E4EDD289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CEE82B6-2F0F-6FB8-F71F-495B423ABF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69950" y="2084664"/>
            <a:ext cx="10452100" cy="1020486"/>
          </a:xfrm>
          <a:effectLst>
            <a:reflection blurRad="50800" stA="45000" endPos="44000" dir="5400000" sy="-100000" algn="bl" rotWithShape="0"/>
          </a:effectLst>
        </p:spPr>
        <p:txBody>
          <a:bodyPr/>
          <a:lstStyle/>
          <a:p>
            <a:r>
              <a:rPr lang="ko-KR" altLang="en-US" sz="6600" b="1" i="0" dirty="0"/>
              <a:t>환경자원 경제학</a:t>
            </a:r>
            <a:endParaRPr lang="ko-KR" altLang="en-US" i="0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D3B6547-3B8C-6CD4-91B3-9723EB5A4D5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556665"/>
            <a:ext cx="9144000" cy="935960"/>
          </a:xfrm>
        </p:spPr>
        <p:txBody>
          <a:bodyPr>
            <a:normAutofit/>
          </a:bodyPr>
          <a:lstStyle/>
          <a:p>
            <a:endParaRPr lang="en-US" altLang="ko-KR" dirty="0">
              <a:latin typeface="HY헤드라인M" panose="02030600000101010101" pitchFamily="18" charset="-127"/>
              <a:ea typeface="HY헤드라인M" panose="02030600000101010101" pitchFamily="18" charset="-127"/>
            </a:endParaRPr>
          </a:p>
          <a:p>
            <a:r>
              <a:rPr lang="en-US" altLang="ko-KR" sz="2800" dirty="0">
                <a:latin typeface="HY헤드라인M" panose="02030600000101010101" pitchFamily="18" charset="-127"/>
                <a:ea typeface="HY헤드라인M" panose="02030600000101010101" pitchFamily="18" charset="-127"/>
              </a:rPr>
              <a:t>Lecture - 7</a:t>
            </a:r>
            <a:endParaRPr lang="ko-KR" altLang="en-US" sz="1700" dirty="0">
              <a:latin typeface="+mn-ea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DD5F631-FC1F-A584-173C-4EA4C43A874E}"/>
              </a:ext>
            </a:extLst>
          </p:cNvPr>
          <p:cNvSpPr txBox="1"/>
          <p:nvPr/>
        </p:nvSpPr>
        <p:spPr>
          <a:xfrm>
            <a:off x="5499100" y="5036208"/>
            <a:ext cx="11938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ko-KR" altLang="en-US" sz="1800" dirty="0"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전 승 호</a:t>
            </a:r>
            <a:endParaRPr lang="ko-KR" altLang="en-US" dirty="0"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pic>
        <p:nvPicPr>
          <p:cNvPr id="7" name="그림 6" descr="텍스트, 폰트, 그래픽, 스크린샷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2266D5C0-E865-7613-63AD-5D846835D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325" y="6408811"/>
            <a:ext cx="1461138" cy="315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340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ECA8D82-0097-C179-A620-3BFDCD2DA5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출석 관리 규정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F122CC2-A4CB-8C8B-ED93-CAFD82AB5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4A6749FA-7857-42A4-36DF-96F9770CC8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5200" y="1073619"/>
            <a:ext cx="9728200" cy="5282262"/>
          </a:xfrm>
          <a:prstGeom prst="rect">
            <a:avLst/>
          </a:prstGeom>
        </p:spPr>
      </p:pic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D45BE742-1BD9-BD5F-8831-BD1867129A2A}"/>
              </a:ext>
            </a:extLst>
          </p:cNvPr>
          <p:cNvSpPr/>
          <p:nvPr/>
        </p:nvSpPr>
        <p:spPr>
          <a:xfrm>
            <a:off x="768350" y="2108200"/>
            <a:ext cx="10248900" cy="1320800"/>
          </a:xfrm>
          <a:prstGeom prst="roundRect">
            <a:avLst/>
          </a:prstGeom>
          <a:solidFill>
            <a:srgbClr val="FFFF00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8940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08E53AA-7D50-5F4A-320F-293F31547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출석 현황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0E66E9B2-B0DB-FDCD-AA50-636EA4E5B2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3</a:t>
            </a:fld>
            <a:endParaRPr lang="ko-KR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BB9A75A-1CD1-A53E-09B2-D5C0248FB348}"/>
              </a:ext>
            </a:extLst>
          </p:cNvPr>
          <p:cNvSpPr txBox="1"/>
          <p:nvPr/>
        </p:nvSpPr>
        <p:spPr>
          <a:xfrm>
            <a:off x="678872" y="1038536"/>
            <a:ext cx="10975831" cy="78335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600" spc="-50" dirty="0"/>
              <a:t>총 </a:t>
            </a:r>
            <a:r>
              <a:rPr lang="en-US" altLang="ko-KR" sz="1600" spc="-50" dirty="0"/>
              <a:t>15</a:t>
            </a:r>
            <a:r>
              <a:rPr lang="ko-KR" altLang="en-US" sz="1600" spc="-50" dirty="0"/>
              <a:t>주 동안 강의가 진행이 되고</a:t>
            </a:r>
            <a:r>
              <a:rPr lang="en-US" altLang="ko-KR" sz="1600" spc="-50" dirty="0"/>
              <a:t>, ¼ </a:t>
            </a:r>
            <a:r>
              <a:rPr lang="ko-KR" altLang="en-US" sz="1600" spc="-50" dirty="0"/>
              <a:t>에 해당하는 </a:t>
            </a:r>
            <a:r>
              <a:rPr lang="en-US" altLang="ko-KR" sz="1600" spc="-50" dirty="0"/>
              <a:t>3.75</a:t>
            </a:r>
            <a:r>
              <a:rPr lang="ko-KR" altLang="en-US" sz="1600" spc="-50" dirty="0"/>
              <a:t>주만큼 결석하면 성적은 자동으로 </a:t>
            </a:r>
            <a:r>
              <a:rPr lang="en-US" altLang="ko-KR" sz="1600" spc="-50" dirty="0"/>
              <a:t>F </a:t>
            </a:r>
          </a:p>
          <a:p>
            <a:pPr marL="377825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1600" spc="-50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24891BC-D8CB-DA03-A29C-BB58D6B762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2926" y="1695573"/>
            <a:ext cx="7335526" cy="4841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77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C8B0EB-74B1-B51C-A4E6-7DD41C0B047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 descr="텍스트, 로고, 원, 폰트이(가) 표시된 사진&#10;&#10;AI 생성 콘텐츠는 정확하지 않을 수 있습니다.">
            <a:extLst>
              <a:ext uri="{FF2B5EF4-FFF2-40B4-BE49-F238E27FC236}">
                <a16:creationId xmlns:a16="http://schemas.microsoft.com/office/drawing/2014/main" id="{C524993C-D1C3-8436-D8C1-21698BE6D1B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12070" y="1673061"/>
            <a:ext cx="4167861" cy="4167861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051A9577-CCBA-F474-5E82-99100C452E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2134292"/>
          </a:xfrm>
          <a:effectLst>
            <a:reflection blurRad="50800" stA="45000" endPos="44000" dir="5400000" sy="-100000" algn="bl" rotWithShape="0"/>
          </a:effectLst>
        </p:spPr>
        <p:txBody>
          <a:bodyPr/>
          <a:lstStyle/>
          <a:p>
            <a:r>
              <a:rPr lang="en-US" altLang="ko-KR" b="1" i="0" spc="150">
                <a:solidFill>
                  <a:schemeClr val="accent2"/>
                </a:solidFill>
              </a:rPr>
              <a:t>T</a:t>
            </a:r>
            <a:r>
              <a:rPr lang="en-US" altLang="ko-KR" sz="5400" i="0" spc="100"/>
              <a:t>hank you</a:t>
            </a:r>
            <a:endParaRPr lang="ko-KR" altLang="en-US" sz="5400" i="0" spc="1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F4898E0-926C-D8DA-8874-21A66F64BB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9C872D-39A9-4065-8BF3-6A613116E2A1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304048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사용자 지정 6">
      <a:dk1>
        <a:srgbClr val="262626"/>
      </a:dk1>
      <a:lt1>
        <a:sysClr val="window" lastClr="FFFFFF"/>
      </a:lt1>
      <a:dk2>
        <a:srgbClr val="262626"/>
      </a:dk2>
      <a:lt2>
        <a:srgbClr val="EFEFEF"/>
      </a:lt2>
      <a:accent1>
        <a:srgbClr val="2D72BE"/>
      </a:accent1>
      <a:accent2>
        <a:srgbClr val="E15F5F"/>
      </a:accent2>
      <a:accent3>
        <a:srgbClr val="DA9D6D"/>
      </a:accent3>
      <a:accent4>
        <a:srgbClr val="009AB7"/>
      </a:accent4>
      <a:accent5>
        <a:srgbClr val="FF6600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5060</TotalTime>
  <Words>35</Words>
  <Application>Microsoft Office PowerPoint</Application>
  <PresentationFormat>와이드스크린</PresentationFormat>
  <Paragraphs>11</Paragraphs>
  <Slides>4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HY헤드라인M</vt:lpstr>
      <vt:lpstr>KoPub돋움체 Light</vt:lpstr>
      <vt:lpstr>맑은 고딕</vt:lpstr>
      <vt:lpstr>Arial</vt:lpstr>
      <vt:lpstr>Office 테마</vt:lpstr>
      <vt:lpstr>환경자원 경제학</vt:lpstr>
      <vt:lpstr>출석 관리 규정</vt:lpstr>
      <vt:lpstr>출석 현황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Minyoung Roh</dc:creator>
  <cp:lastModifiedBy>Seungho Jeon</cp:lastModifiedBy>
  <cp:revision>90</cp:revision>
  <dcterms:created xsi:type="dcterms:W3CDTF">2025-07-05T05:15:23Z</dcterms:created>
  <dcterms:modified xsi:type="dcterms:W3CDTF">2025-10-15T23:39:55Z</dcterms:modified>
</cp:coreProperties>
</file>

<file path=docProps/thumbnail.jpeg>
</file>